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9"/>
  </p:notesMasterIdLst>
  <p:sldIdLst>
    <p:sldId id="267" r:id="rId2"/>
    <p:sldId id="257" r:id="rId3"/>
    <p:sldId id="259" r:id="rId4"/>
    <p:sldId id="266" r:id="rId5"/>
    <p:sldId id="264" r:id="rId6"/>
    <p:sldId id="263" r:id="rId7"/>
    <p:sldId id="261" r:id="rId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宋体" pitchFamily="2" charset="-122"/>
        <a:cs typeface="+mn-cs"/>
      </a:defRPr>
    </a:lvl1pPr>
    <a:lvl2pPr marL="457153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宋体" pitchFamily="2" charset="-122"/>
        <a:cs typeface="+mn-cs"/>
      </a:defRPr>
    </a:lvl2pPr>
    <a:lvl3pPr marL="914307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宋体" pitchFamily="2" charset="-122"/>
        <a:cs typeface="+mn-cs"/>
      </a:defRPr>
    </a:lvl3pPr>
    <a:lvl4pPr marL="137146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宋体" pitchFamily="2" charset="-122"/>
        <a:cs typeface="+mn-cs"/>
      </a:defRPr>
    </a:lvl4pPr>
    <a:lvl5pPr marL="1828613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宋体" pitchFamily="2" charset="-122"/>
        <a:cs typeface="+mn-cs"/>
      </a:defRPr>
    </a:lvl5pPr>
    <a:lvl6pPr marL="2285766" algn="l" defTabSz="914307" rtl="0" eaLnBrk="1" latinLnBrk="0" hangingPunct="1">
      <a:defRPr kumimoji="1" sz="2400" kern="1200">
        <a:solidFill>
          <a:schemeClr val="tx1"/>
        </a:solidFill>
        <a:latin typeface="Times New Roman" charset="0"/>
        <a:ea typeface="宋体" pitchFamily="2" charset="-122"/>
        <a:cs typeface="+mn-cs"/>
      </a:defRPr>
    </a:lvl6pPr>
    <a:lvl7pPr marL="2742920" algn="l" defTabSz="914307" rtl="0" eaLnBrk="1" latinLnBrk="0" hangingPunct="1">
      <a:defRPr kumimoji="1" sz="2400" kern="1200">
        <a:solidFill>
          <a:schemeClr val="tx1"/>
        </a:solidFill>
        <a:latin typeface="Times New Roman" charset="0"/>
        <a:ea typeface="宋体" pitchFamily="2" charset="-122"/>
        <a:cs typeface="+mn-cs"/>
      </a:defRPr>
    </a:lvl7pPr>
    <a:lvl8pPr marL="3200074" algn="l" defTabSz="914307" rtl="0" eaLnBrk="1" latinLnBrk="0" hangingPunct="1">
      <a:defRPr kumimoji="1" sz="2400" kern="1200">
        <a:solidFill>
          <a:schemeClr val="tx1"/>
        </a:solidFill>
        <a:latin typeface="Times New Roman" charset="0"/>
        <a:ea typeface="宋体" pitchFamily="2" charset="-122"/>
        <a:cs typeface="+mn-cs"/>
      </a:defRPr>
    </a:lvl8pPr>
    <a:lvl9pPr marL="3657227" algn="l" defTabSz="914307" rtl="0" eaLnBrk="1" latinLnBrk="0" hangingPunct="1">
      <a:defRPr kumimoji="1" sz="2400" kern="1200">
        <a:solidFill>
          <a:schemeClr val="tx1"/>
        </a:solidFill>
        <a:latin typeface="Times New Roman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中度样式 4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745" autoAdjust="0"/>
    <p:restoredTop sz="90929"/>
  </p:normalViewPr>
  <p:slideViewPr>
    <p:cSldViewPr>
      <p:cViewPr varScale="1">
        <p:scale>
          <a:sx n="64" d="100"/>
          <a:sy n="64" d="100"/>
        </p:scale>
        <p:origin x="-360" y="-108"/>
      </p:cViewPr>
      <p:guideLst>
        <p:guide orient="horz" pos="2161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-285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FEADD9-F67D-41F5-BA4C-3C84956E7F46}" type="doc">
      <dgm:prSet loTypeId="urn:microsoft.com/office/officeart/2005/8/layout/vList5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zh-CN"/>
        </a:p>
      </dgm:t>
    </dgm:pt>
    <dgm:pt modelId="{74EE5CD8-078F-4590-BF9C-A341A294A016}">
      <dgm:prSet phldrT="[Text]" custT="1"/>
      <dgm:spPr/>
      <dgm:t>
        <a:bodyPr/>
        <a:lstStyle/>
        <a:p>
          <a:r>
            <a:rPr lang="zh-CN" sz="4400"/>
            <a:t>1</a:t>
          </a:r>
        </a:p>
      </dgm:t>
    </dgm:pt>
    <dgm:pt modelId="{BB568D76-3363-43D3-B00C-3359A643216C}" type="parTrans" cxnId="{F40F9561-0D4C-44CF-91EF-A92B1DBDE44B}">
      <dgm:prSet/>
      <dgm:spPr/>
      <dgm:t>
        <a:bodyPr/>
        <a:lstStyle/>
        <a:p>
          <a:endParaRPr lang="zh-CN" sz="3200"/>
        </a:p>
      </dgm:t>
    </dgm:pt>
    <dgm:pt modelId="{CF9FB981-E6ED-4440-AC98-4E4E2ABA2C55}" type="sibTrans" cxnId="{F40F9561-0D4C-44CF-91EF-A92B1DBDE44B}">
      <dgm:prSet/>
      <dgm:spPr/>
      <dgm:t>
        <a:bodyPr/>
        <a:lstStyle/>
        <a:p>
          <a:endParaRPr lang="zh-CN" sz="3200"/>
        </a:p>
      </dgm:t>
    </dgm:pt>
    <dgm:pt modelId="{AA046201-5C4D-445E-BF0B-5C6D2B0A1945}">
      <dgm:prSet phldrT="[Text]" custT="1"/>
      <dgm:spPr/>
      <dgm:t>
        <a:bodyPr/>
        <a:lstStyle/>
        <a:p>
          <a:r>
            <a:rPr lang="zh-CN" sz="4400"/>
            <a:t>2</a:t>
          </a:r>
        </a:p>
      </dgm:t>
    </dgm:pt>
    <dgm:pt modelId="{FE92FC33-5E0F-4302-9E80-A69E8ACDDE56}" type="parTrans" cxnId="{B8AF1086-D7BE-446F-9133-738B599E9A7D}">
      <dgm:prSet/>
      <dgm:spPr/>
      <dgm:t>
        <a:bodyPr/>
        <a:lstStyle/>
        <a:p>
          <a:endParaRPr lang="zh-CN" sz="3200"/>
        </a:p>
      </dgm:t>
    </dgm:pt>
    <dgm:pt modelId="{40767EFF-7D52-4469-ACEE-7D28E67337E2}" type="sibTrans" cxnId="{B8AF1086-D7BE-446F-9133-738B599E9A7D}">
      <dgm:prSet/>
      <dgm:spPr/>
      <dgm:t>
        <a:bodyPr/>
        <a:lstStyle/>
        <a:p>
          <a:endParaRPr lang="zh-CN" sz="3200"/>
        </a:p>
      </dgm:t>
    </dgm:pt>
    <dgm:pt modelId="{C59269D0-92A5-481C-BA64-727AFB0DD545}">
      <dgm:prSet phldrT="[Text]" custT="1"/>
      <dgm:spPr/>
      <dgm:t>
        <a:bodyPr/>
        <a:lstStyle/>
        <a:p>
          <a:r>
            <a:rPr lang="zh-CN" alt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图像使用</a:t>
          </a:r>
          <a:endParaRPr lang="zh-CN" sz="3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12CC84D-092F-422A-AA24-A4619DBBB7BE}" type="parTrans" cxnId="{9071FB3B-D26B-4384-BD1A-80C12C62D02C}">
      <dgm:prSet/>
      <dgm:spPr/>
      <dgm:t>
        <a:bodyPr/>
        <a:lstStyle/>
        <a:p>
          <a:endParaRPr lang="zh-CN" sz="3200"/>
        </a:p>
      </dgm:t>
    </dgm:pt>
    <dgm:pt modelId="{266DE8E8-1339-41C4-B9A7-6148496C7FA9}" type="sibTrans" cxnId="{9071FB3B-D26B-4384-BD1A-80C12C62D02C}">
      <dgm:prSet/>
      <dgm:spPr/>
      <dgm:t>
        <a:bodyPr/>
        <a:lstStyle/>
        <a:p>
          <a:endParaRPr lang="zh-CN" sz="3200"/>
        </a:p>
      </dgm:t>
    </dgm:pt>
    <dgm:pt modelId="{D1776C8F-2B10-4075-8DF7-7F65AB725ED5}">
      <dgm:prSet phldrT="[Text]" custT="1"/>
      <dgm:spPr/>
      <dgm:t>
        <a:bodyPr/>
        <a:lstStyle/>
        <a:p>
          <a:r>
            <a:rPr lang="zh-CN" sz="4400" dirty="0"/>
            <a:t>3</a:t>
          </a:r>
        </a:p>
      </dgm:t>
    </dgm:pt>
    <dgm:pt modelId="{7291E740-3E17-41B3-99D3-1D67AE37CC3F}" type="parTrans" cxnId="{7077B78D-FCDC-4519-8416-DC357ACD5043}">
      <dgm:prSet/>
      <dgm:spPr/>
      <dgm:t>
        <a:bodyPr/>
        <a:lstStyle/>
        <a:p>
          <a:endParaRPr lang="zh-CN" sz="3200"/>
        </a:p>
      </dgm:t>
    </dgm:pt>
    <dgm:pt modelId="{88B75C29-8054-417D-BCE3-878A55118F6D}" type="sibTrans" cxnId="{7077B78D-FCDC-4519-8416-DC357ACD5043}">
      <dgm:prSet/>
      <dgm:spPr/>
      <dgm:t>
        <a:bodyPr/>
        <a:lstStyle/>
        <a:p>
          <a:endParaRPr lang="zh-CN" sz="3200"/>
        </a:p>
      </dgm:t>
    </dgm:pt>
    <dgm:pt modelId="{6BE4E373-0656-4EDC-821E-BE09C952B1F6}">
      <dgm:prSet phldrT="[Text]" custT="1"/>
      <dgm:spPr/>
      <dgm:t>
        <a:bodyPr/>
        <a:lstStyle/>
        <a:p>
          <a:r>
            <a:rPr lang="zh-CN" alt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复制图像</a:t>
          </a:r>
          <a:endParaRPr lang="zh-CN" sz="3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4218063-BF94-4304-99BD-B3F7BA4D3C8F}" type="parTrans" cxnId="{119690D4-400B-468B-8BA0-5C9C9E2AFEAF}">
      <dgm:prSet/>
      <dgm:spPr/>
      <dgm:t>
        <a:bodyPr/>
        <a:lstStyle/>
        <a:p>
          <a:endParaRPr lang="zh-CN" sz="3200"/>
        </a:p>
      </dgm:t>
    </dgm:pt>
    <dgm:pt modelId="{E17B9BF1-2948-497F-8EC7-3BF734D839DB}" type="sibTrans" cxnId="{119690D4-400B-468B-8BA0-5C9C9E2AFEAF}">
      <dgm:prSet/>
      <dgm:spPr/>
      <dgm:t>
        <a:bodyPr/>
        <a:lstStyle/>
        <a:p>
          <a:endParaRPr lang="zh-CN" sz="3200"/>
        </a:p>
      </dgm:t>
    </dgm:pt>
    <dgm:pt modelId="{1E4D3931-0DBD-4211-A24A-6AF364284B1E}">
      <dgm:prSet phldrT="[Text]" custT="1"/>
      <dgm:spPr/>
      <dgm:t>
        <a:bodyPr/>
        <a:lstStyle/>
        <a:p>
          <a:pPr marL="280988" indent="-280988"/>
          <a:r>
            <a:rPr lang="zh-CN" alt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图片美化</a:t>
          </a:r>
          <a:endParaRPr lang="zh-CN" sz="3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ADAA3D9-7C63-4729-85B0-64C8AF644EEF}" type="sibTrans" cxnId="{63E4D827-0083-4625-9FD6-043D8D32091E}">
      <dgm:prSet/>
      <dgm:spPr/>
      <dgm:t>
        <a:bodyPr/>
        <a:lstStyle/>
        <a:p>
          <a:endParaRPr lang="zh-CN" sz="3200"/>
        </a:p>
      </dgm:t>
    </dgm:pt>
    <dgm:pt modelId="{FC93695B-FD0E-4353-B1FD-4328F4386DEC}" type="parTrans" cxnId="{63E4D827-0083-4625-9FD6-043D8D32091E}">
      <dgm:prSet/>
      <dgm:spPr/>
      <dgm:t>
        <a:bodyPr/>
        <a:lstStyle/>
        <a:p>
          <a:endParaRPr lang="zh-CN" sz="3200"/>
        </a:p>
      </dgm:t>
    </dgm:pt>
    <dgm:pt modelId="{AAE7A1E6-6847-453D-B55B-8A82BF138C1D}" type="pres">
      <dgm:prSet presAssocID="{F6FEADD9-F67D-41F5-BA4C-3C84956E7F4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/>
        </a:p>
      </dgm:t>
    </dgm:pt>
    <dgm:pt modelId="{C4407577-18A2-46E0-8805-2838042EB67A}" type="pres">
      <dgm:prSet presAssocID="{74EE5CD8-078F-4590-BF9C-A341A294A016}" presName="linNode" presStyleCnt="0"/>
      <dgm:spPr/>
      <dgm:t>
        <a:bodyPr/>
        <a:lstStyle/>
        <a:p>
          <a:endParaRPr lang="zh-CN"/>
        </a:p>
      </dgm:t>
    </dgm:pt>
    <dgm:pt modelId="{7E429971-BC57-430F-BB25-C0574E5E39E3}" type="pres">
      <dgm:prSet presAssocID="{74EE5CD8-078F-4590-BF9C-A341A294A016}" presName="parentText" presStyleLbl="node1" presStyleIdx="0" presStyleCnt="3" custLinFactNeighborY="-15667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zh-CN"/>
        </a:p>
      </dgm:t>
    </dgm:pt>
    <dgm:pt modelId="{D54B1729-BC98-42C1-9C6C-D65DCBA4358F}" type="pres">
      <dgm:prSet presAssocID="{74EE5CD8-078F-4590-BF9C-A341A294A016}" presName="descendantText" presStyleLbl="alignAccFollowNode1" presStyleIdx="0" presStyleCnt="3" custScaleX="259632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zh-CN"/>
        </a:p>
      </dgm:t>
    </dgm:pt>
    <dgm:pt modelId="{AB8574CC-D4F2-4555-AEE3-F4EE58B11D03}" type="pres">
      <dgm:prSet presAssocID="{CF9FB981-E6ED-4440-AC98-4E4E2ABA2C55}" presName="sp" presStyleCnt="0"/>
      <dgm:spPr/>
      <dgm:t>
        <a:bodyPr/>
        <a:lstStyle/>
        <a:p>
          <a:endParaRPr lang="zh-CN"/>
        </a:p>
      </dgm:t>
    </dgm:pt>
    <dgm:pt modelId="{85B8F607-FDD8-476A-ADBE-E1250824F294}" type="pres">
      <dgm:prSet presAssocID="{AA046201-5C4D-445E-BF0B-5C6D2B0A1945}" presName="linNode" presStyleCnt="0"/>
      <dgm:spPr/>
      <dgm:t>
        <a:bodyPr/>
        <a:lstStyle/>
        <a:p>
          <a:endParaRPr lang="zh-CN"/>
        </a:p>
      </dgm:t>
    </dgm:pt>
    <dgm:pt modelId="{C04276DC-EE64-470A-B8BC-09067B8045FA}" type="pres">
      <dgm:prSet presAssocID="{AA046201-5C4D-445E-BF0B-5C6D2B0A1945}" presName="parentText" presStyleLbl="node1" presStyleIdx="1" presStyleCnt="3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zh-CN"/>
        </a:p>
      </dgm:t>
    </dgm:pt>
    <dgm:pt modelId="{B37A5355-225B-4C6F-AED7-6C620F99EECC}" type="pres">
      <dgm:prSet presAssocID="{AA046201-5C4D-445E-BF0B-5C6D2B0A1945}" presName="descendantText" presStyleLbl="alignAccFollowNode1" presStyleIdx="1" presStyleCnt="3" custScaleX="259632" custLinFactNeighborX="-505" custLinFactNeighborY="386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zh-CN"/>
        </a:p>
      </dgm:t>
    </dgm:pt>
    <dgm:pt modelId="{5ACAA866-A8A8-4183-97B5-CEEAB1525C60}" type="pres">
      <dgm:prSet presAssocID="{40767EFF-7D52-4469-ACEE-7D28E67337E2}" presName="sp" presStyleCnt="0"/>
      <dgm:spPr/>
      <dgm:t>
        <a:bodyPr/>
        <a:lstStyle/>
        <a:p>
          <a:endParaRPr lang="zh-CN"/>
        </a:p>
      </dgm:t>
    </dgm:pt>
    <dgm:pt modelId="{477213BE-9E91-4950-8451-7F60796F47F4}" type="pres">
      <dgm:prSet presAssocID="{D1776C8F-2B10-4075-8DF7-7F65AB725ED5}" presName="linNode" presStyleCnt="0"/>
      <dgm:spPr/>
      <dgm:t>
        <a:bodyPr/>
        <a:lstStyle/>
        <a:p>
          <a:endParaRPr lang="zh-CN"/>
        </a:p>
      </dgm:t>
    </dgm:pt>
    <dgm:pt modelId="{F5034101-5B7D-4FE7-B47A-5A48CF39606B}" type="pres">
      <dgm:prSet presAssocID="{D1776C8F-2B10-4075-8DF7-7F65AB725ED5}" presName="parentText" presStyleLbl="node1" presStyleIdx="2" presStyleCnt="3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zh-CN"/>
        </a:p>
      </dgm:t>
    </dgm:pt>
    <dgm:pt modelId="{C7C3E6FD-D83F-4BDA-907E-B5EE041DA931}" type="pres">
      <dgm:prSet presAssocID="{D1776C8F-2B10-4075-8DF7-7F65AB725ED5}" presName="descendantText" presStyleLbl="alignAccFollowNode1" presStyleIdx="2" presStyleCnt="3" custScaleX="259632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zh-CN"/>
        </a:p>
      </dgm:t>
    </dgm:pt>
  </dgm:ptLst>
  <dgm:cxnLst>
    <dgm:cxn modelId="{3859AEE1-29BD-40B1-9006-A5BB66B37A83}" type="presOf" srcId="{74EE5CD8-078F-4590-BF9C-A341A294A016}" destId="{7E429971-BC57-430F-BB25-C0574E5E39E3}" srcOrd="0" destOrd="0" presId="urn:microsoft.com/office/officeart/2005/8/layout/vList5"/>
    <dgm:cxn modelId="{7077B78D-FCDC-4519-8416-DC357ACD5043}" srcId="{F6FEADD9-F67D-41F5-BA4C-3C84956E7F46}" destId="{D1776C8F-2B10-4075-8DF7-7F65AB725ED5}" srcOrd="2" destOrd="0" parTransId="{7291E740-3E17-41B3-99D3-1D67AE37CC3F}" sibTransId="{88B75C29-8054-417D-BCE3-878A55118F6D}"/>
    <dgm:cxn modelId="{119690D4-400B-468B-8BA0-5C9C9E2AFEAF}" srcId="{D1776C8F-2B10-4075-8DF7-7F65AB725ED5}" destId="{6BE4E373-0656-4EDC-821E-BE09C952B1F6}" srcOrd="0" destOrd="0" parTransId="{34218063-BF94-4304-99BD-B3F7BA4D3C8F}" sibTransId="{E17B9BF1-2948-497F-8EC7-3BF734D839DB}"/>
    <dgm:cxn modelId="{F40F9561-0D4C-44CF-91EF-A92B1DBDE44B}" srcId="{F6FEADD9-F67D-41F5-BA4C-3C84956E7F46}" destId="{74EE5CD8-078F-4590-BF9C-A341A294A016}" srcOrd="0" destOrd="0" parTransId="{BB568D76-3363-43D3-B00C-3359A643216C}" sibTransId="{CF9FB981-E6ED-4440-AC98-4E4E2ABA2C55}"/>
    <dgm:cxn modelId="{6C786C38-25FF-4E8A-ABFC-2A8B7A0BA6F3}" type="presOf" srcId="{1E4D3931-0DBD-4211-A24A-6AF364284B1E}" destId="{D54B1729-BC98-42C1-9C6C-D65DCBA4358F}" srcOrd="0" destOrd="0" presId="urn:microsoft.com/office/officeart/2005/8/layout/vList5"/>
    <dgm:cxn modelId="{9071FB3B-D26B-4384-BD1A-80C12C62D02C}" srcId="{AA046201-5C4D-445E-BF0B-5C6D2B0A1945}" destId="{C59269D0-92A5-481C-BA64-727AFB0DD545}" srcOrd="0" destOrd="0" parTransId="{312CC84D-092F-422A-AA24-A4619DBBB7BE}" sibTransId="{266DE8E8-1339-41C4-B9A7-6148496C7FA9}"/>
    <dgm:cxn modelId="{B8AF1086-D7BE-446F-9133-738B599E9A7D}" srcId="{F6FEADD9-F67D-41F5-BA4C-3C84956E7F46}" destId="{AA046201-5C4D-445E-BF0B-5C6D2B0A1945}" srcOrd="1" destOrd="0" parTransId="{FE92FC33-5E0F-4302-9E80-A69E8ACDDE56}" sibTransId="{40767EFF-7D52-4469-ACEE-7D28E67337E2}"/>
    <dgm:cxn modelId="{A351A6DD-0B73-49E3-91D2-D9694C30DE12}" type="presOf" srcId="{F6FEADD9-F67D-41F5-BA4C-3C84956E7F46}" destId="{AAE7A1E6-6847-453D-B55B-8A82BF138C1D}" srcOrd="0" destOrd="0" presId="urn:microsoft.com/office/officeart/2005/8/layout/vList5"/>
    <dgm:cxn modelId="{63E4D827-0083-4625-9FD6-043D8D32091E}" srcId="{74EE5CD8-078F-4590-BF9C-A341A294A016}" destId="{1E4D3931-0DBD-4211-A24A-6AF364284B1E}" srcOrd="0" destOrd="0" parTransId="{FC93695B-FD0E-4353-B1FD-4328F4386DEC}" sibTransId="{CADAA3D9-7C63-4729-85B0-64C8AF644EEF}"/>
    <dgm:cxn modelId="{4CEFEA41-34A2-4C66-A2FD-B6E027BB28E4}" type="presOf" srcId="{6BE4E373-0656-4EDC-821E-BE09C952B1F6}" destId="{C7C3E6FD-D83F-4BDA-907E-B5EE041DA931}" srcOrd="0" destOrd="0" presId="urn:microsoft.com/office/officeart/2005/8/layout/vList5"/>
    <dgm:cxn modelId="{784243AE-08DC-43AE-B329-44CD5F9D1413}" type="presOf" srcId="{C59269D0-92A5-481C-BA64-727AFB0DD545}" destId="{B37A5355-225B-4C6F-AED7-6C620F99EECC}" srcOrd="0" destOrd="0" presId="urn:microsoft.com/office/officeart/2005/8/layout/vList5"/>
    <dgm:cxn modelId="{74E61DBA-A0BB-4A87-9882-0B9B6ADD7997}" type="presOf" srcId="{AA046201-5C4D-445E-BF0B-5C6D2B0A1945}" destId="{C04276DC-EE64-470A-B8BC-09067B8045FA}" srcOrd="0" destOrd="0" presId="urn:microsoft.com/office/officeart/2005/8/layout/vList5"/>
    <dgm:cxn modelId="{859B316D-9E2E-4BFD-97EF-7F2BC4DFB518}" type="presOf" srcId="{D1776C8F-2B10-4075-8DF7-7F65AB725ED5}" destId="{F5034101-5B7D-4FE7-B47A-5A48CF39606B}" srcOrd="0" destOrd="0" presId="urn:microsoft.com/office/officeart/2005/8/layout/vList5"/>
    <dgm:cxn modelId="{EAE15C17-179B-42E7-9FE2-E907DCAA58F8}" type="presParOf" srcId="{AAE7A1E6-6847-453D-B55B-8A82BF138C1D}" destId="{C4407577-18A2-46E0-8805-2838042EB67A}" srcOrd="0" destOrd="0" presId="urn:microsoft.com/office/officeart/2005/8/layout/vList5"/>
    <dgm:cxn modelId="{BED112E3-B05F-4D14-9B13-2DC2382F5D06}" type="presParOf" srcId="{C4407577-18A2-46E0-8805-2838042EB67A}" destId="{7E429971-BC57-430F-BB25-C0574E5E39E3}" srcOrd="0" destOrd="0" presId="urn:microsoft.com/office/officeart/2005/8/layout/vList5"/>
    <dgm:cxn modelId="{470188B8-FB93-4413-BAED-E4E7E3F2E5E3}" type="presParOf" srcId="{C4407577-18A2-46E0-8805-2838042EB67A}" destId="{D54B1729-BC98-42C1-9C6C-D65DCBA4358F}" srcOrd="1" destOrd="0" presId="urn:microsoft.com/office/officeart/2005/8/layout/vList5"/>
    <dgm:cxn modelId="{C55E4F09-874D-4F9F-BAC5-06DF7E5C3F7E}" type="presParOf" srcId="{AAE7A1E6-6847-453D-B55B-8A82BF138C1D}" destId="{AB8574CC-D4F2-4555-AEE3-F4EE58B11D03}" srcOrd="1" destOrd="0" presId="urn:microsoft.com/office/officeart/2005/8/layout/vList5"/>
    <dgm:cxn modelId="{AA62ACA9-C5CC-4C2F-A002-DF98B1969B1B}" type="presParOf" srcId="{AAE7A1E6-6847-453D-B55B-8A82BF138C1D}" destId="{85B8F607-FDD8-476A-ADBE-E1250824F294}" srcOrd="2" destOrd="0" presId="urn:microsoft.com/office/officeart/2005/8/layout/vList5"/>
    <dgm:cxn modelId="{27E0CDCC-076B-41D5-AAF3-43F8C3795895}" type="presParOf" srcId="{85B8F607-FDD8-476A-ADBE-E1250824F294}" destId="{C04276DC-EE64-470A-B8BC-09067B8045FA}" srcOrd="0" destOrd="0" presId="urn:microsoft.com/office/officeart/2005/8/layout/vList5"/>
    <dgm:cxn modelId="{F3698053-F4FC-49F2-98B7-391CDA4A2685}" type="presParOf" srcId="{85B8F607-FDD8-476A-ADBE-E1250824F294}" destId="{B37A5355-225B-4C6F-AED7-6C620F99EECC}" srcOrd="1" destOrd="0" presId="urn:microsoft.com/office/officeart/2005/8/layout/vList5"/>
    <dgm:cxn modelId="{16DDF1CB-43C5-4E12-B64C-85A34F201CD3}" type="presParOf" srcId="{AAE7A1E6-6847-453D-B55B-8A82BF138C1D}" destId="{5ACAA866-A8A8-4183-97B5-CEEAB1525C60}" srcOrd="3" destOrd="0" presId="urn:microsoft.com/office/officeart/2005/8/layout/vList5"/>
    <dgm:cxn modelId="{041BEA82-1181-4BA4-9BA7-0BE8E30885A3}" type="presParOf" srcId="{AAE7A1E6-6847-453D-B55B-8A82BF138C1D}" destId="{477213BE-9E91-4950-8451-7F60796F47F4}" srcOrd="4" destOrd="0" presId="urn:microsoft.com/office/officeart/2005/8/layout/vList5"/>
    <dgm:cxn modelId="{DBB5C2BD-5037-4F29-A152-B8A13E5A049F}" type="presParOf" srcId="{477213BE-9E91-4950-8451-7F60796F47F4}" destId="{F5034101-5B7D-4FE7-B47A-5A48CF39606B}" srcOrd="0" destOrd="0" presId="urn:microsoft.com/office/officeart/2005/8/layout/vList5"/>
    <dgm:cxn modelId="{79F936F3-92C5-43F7-9A13-11355446068C}" type="presParOf" srcId="{477213BE-9E91-4950-8451-7F60796F47F4}" destId="{C7C3E6FD-D83F-4BDA-907E-B5EE041DA93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4B1729-BC98-42C1-9C6C-D65DCBA4358F}">
      <dsp:nvSpPr>
        <dsp:cNvPr id="0" name=""/>
        <dsp:cNvSpPr/>
      </dsp:nvSpPr>
      <dsp:spPr>
        <a:xfrm rot="5400000">
          <a:off x="3066871" y="-1848315"/>
          <a:ext cx="1047750" cy="5010287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0988" lvl="1" indent="-280988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32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图片美化</a:t>
          </a:r>
          <a:endParaRPr lang="zh-CN" sz="3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1085603" y="132953"/>
        <a:ext cx="5010287" cy="1047750"/>
      </dsp:txXfrm>
    </dsp:sp>
    <dsp:sp modelId="{7E429971-BC57-430F-BB25-C0574E5E39E3}">
      <dsp:nvSpPr>
        <dsp:cNvPr id="0" name=""/>
        <dsp:cNvSpPr/>
      </dsp:nvSpPr>
      <dsp:spPr>
        <a:xfrm>
          <a:off x="109" y="0"/>
          <a:ext cx="1085492" cy="1309687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4400" kern="1200"/>
            <a:t>1</a:t>
          </a:r>
        </a:p>
      </dsp:txBody>
      <dsp:txXfrm>
        <a:off x="53098" y="52989"/>
        <a:ext cx="979514" cy="1203709"/>
      </dsp:txXfrm>
    </dsp:sp>
    <dsp:sp modelId="{B37A5355-225B-4C6F-AED7-6C620F99EECC}">
      <dsp:nvSpPr>
        <dsp:cNvPr id="0" name=""/>
        <dsp:cNvSpPr/>
      </dsp:nvSpPr>
      <dsp:spPr>
        <a:xfrm rot="5400000">
          <a:off x="3061389" y="-469099"/>
          <a:ext cx="1047750" cy="5010287"/>
        </a:xfrm>
        <a:prstGeom prst="rect">
          <a:avLst/>
        </a:prstGeom>
        <a:solidFill>
          <a:schemeClr val="accent3">
            <a:tint val="40000"/>
            <a:alpha val="90000"/>
            <a:hueOff val="5358425"/>
            <a:satOff val="-6896"/>
            <a:lumOff val="-537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5358425"/>
              <a:satOff val="-6896"/>
              <a:lumOff val="-537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32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图像使用</a:t>
          </a:r>
          <a:endParaRPr lang="zh-CN" sz="3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1080121" y="1512169"/>
        <a:ext cx="5010287" cy="1047750"/>
      </dsp:txXfrm>
    </dsp:sp>
    <dsp:sp modelId="{C04276DC-EE64-470A-B8BC-09067B8045FA}">
      <dsp:nvSpPr>
        <dsp:cNvPr id="0" name=""/>
        <dsp:cNvSpPr/>
      </dsp:nvSpPr>
      <dsp:spPr>
        <a:xfrm>
          <a:off x="109" y="1377156"/>
          <a:ext cx="1085492" cy="1309687"/>
        </a:xfrm>
        <a:prstGeom prst="roundRect">
          <a:avLst/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shade val="51000"/>
                <a:satMod val="130000"/>
              </a:schemeClr>
            </a:gs>
            <a:gs pos="80000">
              <a:schemeClr val="accent3">
                <a:hueOff val="5625132"/>
                <a:satOff val="-8440"/>
                <a:lumOff val="-1373"/>
                <a:alphaOff val="0"/>
                <a:shade val="93000"/>
                <a:satMod val="13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4400" kern="1200"/>
            <a:t>2</a:t>
          </a:r>
        </a:p>
      </dsp:txBody>
      <dsp:txXfrm>
        <a:off x="53098" y="1430145"/>
        <a:ext cx="979514" cy="1203709"/>
      </dsp:txXfrm>
    </dsp:sp>
    <dsp:sp modelId="{C7C3E6FD-D83F-4BDA-907E-B5EE041DA931}">
      <dsp:nvSpPr>
        <dsp:cNvPr id="0" name=""/>
        <dsp:cNvSpPr/>
      </dsp:nvSpPr>
      <dsp:spPr>
        <a:xfrm rot="5400000">
          <a:off x="3066871" y="902028"/>
          <a:ext cx="1047750" cy="5010287"/>
        </a:xfrm>
        <a:prstGeom prst="rect">
          <a:avLst/>
        </a:prstGeom>
        <a:solidFill>
          <a:schemeClr val="accent3">
            <a:tint val="40000"/>
            <a:alpha val="90000"/>
            <a:hueOff val="10716850"/>
            <a:satOff val="-13793"/>
            <a:lumOff val="-1075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10716850"/>
              <a:satOff val="-13793"/>
              <a:lumOff val="-107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32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复制图像</a:t>
          </a:r>
          <a:endParaRPr lang="zh-CN" sz="3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1085603" y="2883296"/>
        <a:ext cx="5010287" cy="1047750"/>
      </dsp:txXfrm>
    </dsp:sp>
    <dsp:sp modelId="{F5034101-5B7D-4FE7-B47A-5A48CF39606B}">
      <dsp:nvSpPr>
        <dsp:cNvPr id="0" name=""/>
        <dsp:cNvSpPr/>
      </dsp:nvSpPr>
      <dsp:spPr>
        <a:xfrm>
          <a:off x="109" y="2752328"/>
          <a:ext cx="1085492" cy="1309687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4400" kern="1200" dirty="0"/>
            <a:t>3</a:t>
          </a:r>
        </a:p>
      </dsp:txBody>
      <dsp:txXfrm>
        <a:off x="53098" y="2805317"/>
        <a:ext cx="979514" cy="12037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BEEFCE-41BE-4494-A16D-5D13B90E25CD}" type="datetimeFigureOut">
              <a:rPr lang="zh-CN" altLang="en-US" smtClean="0"/>
              <a:t>2013/9/15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33C0B7-3058-411C-A229-D129A22C9E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51750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0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91430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07" algn="l" defTabSz="91430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60" algn="l" defTabSz="91430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13" algn="l" defTabSz="91430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66" algn="l" defTabSz="91430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20" algn="l" defTabSz="91430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74" algn="l" defTabSz="91430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7" algn="l" defTabSz="91430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3C0B7-3058-411C-A229-D129A22C9E7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987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1" y="2130426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1AB32-B3EF-41F5-B232-C6C17481E2FE}" type="datetime1">
              <a:rPr lang="zh-CN" altLang="en-US" smtClean="0"/>
              <a:t>2013/9/15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5DF04-2752-47D7-930A-DB7E3FB6AC98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59029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A69E7-8B35-4CD2-9637-5CC2E547D7B4}" type="datetime1">
              <a:rPr lang="zh-CN" altLang="en-US" smtClean="0"/>
              <a:t>2013/9/15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26680-A49F-4AC6-B1F7-80800B3A4866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70709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1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6AAB0-F592-49C2-8AAD-D0C91322D3FE}" type="datetime1">
              <a:rPr lang="zh-CN" altLang="en-US" smtClean="0"/>
              <a:t>2013/9/15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A73F0-815F-48FF-B1B1-A11BBAFC95B6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12197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AA515-3F74-4B5C-BBAA-B54BED836522}" type="datetime1">
              <a:rPr lang="zh-CN" altLang="en-US" smtClean="0"/>
              <a:t>2013/9/15</a:t>
            </a:fld>
            <a:endParaRPr lang="en-US" altLang="zh-CN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4ABD3-C205-46F4-A73F-948495D5A64E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791070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5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0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1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7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2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34DC6-DA2A-43EF-9A84-4692B5987F88}" type="datetime1">
              <a:rPr lang="zh-CN" altLang="en-US" smtClean="0"/>
              <a:t>2013/9/15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BA761-5B0C-49F2-A677-D545C6E791EB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49922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1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D7F54-E827-425A-B42B-FDD672190AD9}" type="datetime1">
              <a:rPr lang="zh-CN" altLang="en-US" smtClean="0"/>
              <a:t>2013/9/15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0B9EE-7AB1-4F13-AF6C-DD08FDB992A4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26332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3" indent="0">
              <a:buNone/>
              <a:defRPr sz="2000" b="1"/>
            </a:lvl2pPr>
            <a:lvl3pPr marL="914307" indent="0">
              <a:buNone/>
              <a:defRPr sz="1800" b="1"/>
            </a:lvl3pPr>
            <a:lvl4pPr marL="1371460" indent="0">
              <a:buNone/>
              <a:defRPr sz="1600" b="1"/>
            </a:lvl4pPr>
            <a:lvl5pPr marL="1828613" indent="0">
              <a:buNone/>
              <a:defRPr sz="1600" b="1"/>
            </a:lvl5pPr>
            <a:lvl6pPr marL="2285766" indent="0">
              <a:buNone/>
              <a:defRPr sz="1600" b="1"/>
            </a:lvl6pPr>
            <a:lvl7pPr marL="2742920" indent="0">
              <a:buNone/>
              <a:defRPr sz="1600" b="1"/>
            </a:lvl7pPr>
            <a:lvl8pPr marL="3200074" indent="0">
              <a:buNone/>
              <a:defRPr sz="1600" b="1"/>
            </a:lvl8pPr>
            <a:lvl9pPr marL="3657227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3" indent="0">
              <a:buNone/>
              <a:defRPr sz="2000" b="1"/>
            </a:lvl2pPr>
            <a:lvl3pPr marL="914307" indent="0">
              <a:buNone/>
              <a:defRPr sz="1800" b="1"/>
            </a:lvl3pPr>
            <a:lvl4pPr marL="1371460" indent="0">
              <a:buNone/>
              <a:defRPr sz="1600" b="1"/>
            </a:lvl4pPr>
            <a:lvl5pPr marL="1828613" indent="0">
              <a:buNone/>
              <a:defRPr sz="1600" b="1"/>
            </a:lvl5pPr>
            <a:lvl6pPr marL="2285766" indent="0">
              <a:buNone/>
              <a:defRPr sz="1600" b="1"/>
            </a:lvl6pPr>
            <a:lvl7pPr marL="2742920" indent="0">
              <a:buNone/>
              <a:defRPr sz="1600" b="1"/>
            </a:lvl7pPr>
            <a:lvl8pPr marL="3200074" indent="0">
              <a:buNone/>
              <a:defRPr sz="1600" b="1"/>
            </a:lvl8pPr>
            <a:lvl9pPr marL="3657227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D7600-41A7-4FAB-9C7B-5FADE32919BA}" type="datetime1">
              <a:rPr lang="zh-CN" altLang="en-US" smtClean="0"/>
              <a:t>2013/9/15</a:t>
            </a:fld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99ABA-95B6-4F55-B97D-84211C7094F2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7581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9D092-8495-40CF-8697-45D863EC08B7}" type="datetime1">
              <a:rPr lang="zh-CN" altLang="en-US" smtClean="0"/>
              <a:t>2013/9/15</a:t>
            </a:fld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11651-DD39-45AB-984C-203B691E8486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22240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0005-75A3-4F90-A94A-70F610F38BBA}" type="datetime1">
              <a:rPr lang="zh-CN" altLang="en-US" smtClean="0"/>
              <a:t>2013/9/15</a:t>
            </a:fld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4F02-E8C6-4595-9B39-896EB4227F4C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91961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73051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1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53" indent="0">
              <a:buNone/>
              <a:defRPr sz="1200"/>
            </a:lvl2pPr>
            <a:lvl3pPr marL="914307" indent="0">
              <a:buNone/>
              <a:defRPr sz="1000"/>
            </a:lvl3pPr>
            <a:lvl4pPr marL="1371460" indent="0">
              <a:buNone/>
              <a:defRPr sz="900"/>
            </a:lvl4pPr>
            <a:lvl5pPr marL="1828613" indent="0">
              <a:buNone/>
              <a:defRPr sz="900"/>
            </a:lvl5pPr>
            <a:lvl6pPr marL="2285766" indent="0">
              <a:buNone/>
              <a:defRPr sz="900"/>
            </a:lvl6pPr>
            <a:lvl7pPr marL="2742920" indent="0">
              <a:buNone/>
              <a:defRPr sz="900"/>
            </a:lvl7pPr>
            <a:lvl8pPr marL="3200074" indent="0">
              <a:buNone/>
              <a:defRPr sz="900"/>
            </a:lvl8pPr>
            <a:lvl9pPr marL="3657227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BC688-68E4-4F16-A29B-EF3E39717102}" type="datetime1">
              <a:rPr lang="zh-CN" altLang="en-US" smtClean="0"/>
              <a:t>2013/9/15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BB4D3-956B-49F3-BC87-61B3F2BBA75E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1831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9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9" y="612776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53" indent="0">
              <a:buNone/>
              <a:defRPr sz="2800"/>
            </a:lvl2pPr>
            <a:lvl3pPr marL="914307" indent="0">
              <a:buNone/>
              <a:defRPr sz="2400"/>
            </a:lvl3pPr>
            <a:lvl4pPr marL="1371460" indent="0">
              <a:buNone/>
              <a:defRPr sz="2000"/>
            </a:lvl4pPr>
            <a:lvl5pPr marL="1828613" indent="0">
              <a:buNone/>
              <a:defRPr sz="2000"/>
            </a:lvl5pPr>
            <a:lvl6pPr marL="2285766" indent="0">
              <a:buNone/>
              <a:defRPr sz="2000"/>
            </a:lvl6pPr>
            <a:lvl7pPr marL="2742920" indent="0">
              <a:buNone/>
              <a:defRPr sz="2000"/>
            </a:lvl7pPr>
            <a:lvl8pPr marL="3200074" indent="0">
              <a:buNone/>
              <a:defRPr sz="2000"/>
            </a:lvl8pPr>
            <a:lvl9pPr marL="3657227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9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53" indent="0">
              <a:buNone/>
              <a:defRPr sz="1200"/>
            </a:lvl2pPr>
            <a:lvl3pPr marL="914307" indent="0">
              <a:buNone/>
              <a:defRPr sz="1000"/>
            </a:lvl3pPr>
            <a:lvl4pPr marL="1371460" indent="0">
              <a:buNone/>
              <a:defRPr sz="900"/>
            </a:lvl4pPr>
            <a:lvl5pPr marL="1828613" indent="0">
              <a:buNone/>
              <a:defRPr sz="900"/>
            </a:lvl5pPr>
            <a:lvl6pPr marL="2285766" indent="0">
              <a:buNone/>
              <a:defRPr sz="900"/>
            </a:lvl6pPr>
            <a:lvl7pPr marL="2742920" indent="0">
              <a:buNone/>
              <a:defRPr sz="900"/>
            </a:lvl7pPr>
            <a:lvl8pPr marL="3200074" indent="0">
              <a:buNone/>
              <a:defRPr sz="900"/>
            </a:lvl8pPr>
            <a:lvl9pPr marL="3657227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70C4D-847F-491A-95E9-F4703C057E69}" type="datetime1">
              <a:rPr lang="zh-CN" altLang="en-US" smtClean="0"/>
              <a:t>2013/9/15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B3D97-FD4C-4C19-817C-7CD227EFF066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29458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1" cy="1143000"/>
          </a:xfrm>
          <a:prstGeom prst="rect">
            <a:avLst/>
          </a:prstGeom>
        </p:spPr>
        <p:txBody>
          <a:bodyPr vert="horz" lIns="91430" tIns="45715" rIns="91430" bIns="45715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1" cy="4525963"/>
          </a:xfrm>
          <a:prstGeom prst="rect">
            <a:avLst/>
          </a:prstGeom>
        </p:spPr>
        <p:txBody>
          <a:bodyPr vert="horz" lIns="91430" tIns="45715" rIns="91430" bIns="45715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1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A24CCC-D54F-46D8-9E01-23F441CDD7A6}" type="datetime1">
              <a:rPr lang="zh-CN" altLang="en-US" smtClean="0"/>
              <a:t>2013/9/15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1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1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3D19D-B31A-479D-8BC7-1628E4406A6D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03532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30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65" indent="-342865" algn="l" defTabSz="91430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74" indent="-285721" algn="l" defTabSz="91430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4" indent="-228577" algn="l" defTabSz="91430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37" indent="-228577" algn="l" defTabSz="91430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90" indent="-228577" algn="l" defTabSz="91430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4" indent="-228577" algn="l" defTabSz="91430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97" indent="-228577" algn="l" defTabSz="91430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0" indent="-228577" algn="l" defTabSz="91430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03" indent="-228577" algn="l" defTabSz="91430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defTabSz="9143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7" algn="l" defTabSz="9143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0" algn="l" defTabSz="9143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3" algn="l" defTabSz="9143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6" algn="l" defTabSz="9143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0" algn="l" defTabSz="9143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74" algn="l" defTabSz="9143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7" algn="l" defTabSz="9143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file:///E:\DW\Dreamweaver%20MX%20&#25945;&#31243;\HTML\image\mx04-3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file:///E:\DW\Dreamweaver%20MX%20&#25945;&#31243;\HTML\image\logo.gif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file:///E:\DW\Dreamweaver%20MX%20&#25945;&#31243;\HTML\image\mx02-5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file:///E:\DW\Dreamweaver%20MX%20&#25945;&#31243;\HTML\image\logo.gif" TargetMode="Externa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讲解内容</a:t>
            </a:r>
            <a:endParaRPr lang="zh-CN" altLang="en-US" dirty="0"/>
          </a:p>
        </p:txBody>
      </p:sp>
      <p:graphicFrame>
        <p:nvGraphicFramePr>
          <p:cNvPr id="8" name="Diagram 2"/>
          <p:cNvGraphicFramePr/>
          <p:nvPr>
            <p:extLst>
              <p:ext uri="{D42A27DB-BD31-4B8C-83A1-F6EECF244321}">
                <p14:modId xmlns:p14="http://schemas.microsoft.com/office/powerpoint/2010/main" val="905403502"/>
              </p:ext>
            </p:extLst>
          </p:nvPr>
        </p:nvGraphicFramePr>
        <p:xfrm>
          <a:off x="1331640" y="16288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67049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7E429971-BC57-430F-BB25-C0574E5E39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graphicEl>
                                              <a:dgm id="{7E429971-BC57-430F-BB25-C0574E5E39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D54B1729-BC98-42C1-9C6C-D65DCBA435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>
                                            <p:graphicEl>
                                              <a:dgm id="{D54B1729-BC98-42C1-9C6C-D65DCBA435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C04276DC-EE64-470A-B8BC-09067B8045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>
                                            <p:graphicEl>
                                              <a:dgm id="{C04276DC-EE64-470A-B8BC-09067B8045F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37A5355-225B-4C6F-AED7-6C620F99EE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>
                                            <p:graphicEl>
                                              <a:dgm id="{B37A5355-225B-4C6F-AED7-6C620F99EE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F5034101-5B7D-4FE7-B47A-5A48CF3960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graphicEl>
                                              <a:dgm id="{F5034101-5B7D-4FE7-B47A-5A48CF3960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C7C3E6FD-D83F-4BDA-907E-B5EE041DA9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>
                                            <p:graphicEl>
                                              <a:dgm id="{C7C3E6FD-D83F-4BDA-907E-B5EE041DA93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Dgm bld="one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 smtClean="0">
                <a:latin typeface="黑体" pitchFamily="2" charset="-122"/>
                <a:ea typeface="黑体" pitchFamily="2" charset="-122"/>
              </a:rPr>
              <a:t>1.</a:t>
            </a:r>
            <a:r>
              <a:rPr lang="zh-CN" altLang="en-US" b="1" dirty="0" smtClean="0">
                <a:latin typeface="黑体" pitchFamily="2" charset="-122"/>
                <a:ea typeface="黑体" pitchFamily="2" charset="-122"/>
              </a:rPr>
              <a:t>用</a:t>
            </a:r>
            <a:r>
              <a:rPr lang="zh-CN" altLang="en-US" b="1" dirty="0">
                <a:latin typeface="黑体" pitchFamily="2" charset="-122"/>
                <a:ea typeface="黑体" pitchFamily="2" charset="-122"/>
              </a:rPr>
              <a:t>图片美化你的页面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676400"/>
            <a:ext cx="7198568" cy="672480"/>
          </a:xfrm>
        </p:spPr>
        <p:txBody>
          <a:bodyPr>
            <a:normAutofit fontScale="77500" lnSpcReduction="20000"/>
          </a:bodyPr>
          <a:lstStyle/>
          <a:p>
            <a:r>
              <a:rPr lang="zh-CN" altLang="en-US" dirty="0">
                <a:latin typeface="黑体" pitchFamily="2" charset="-122"/>
                <a:ea typeface="黑体" pitchFamily="2" charset="-122"/>
              </a:rPr>
              <a:t>点击</a:t>
            </a:r>
            <a:r>
              <a:rPr lang="zh-CN" altLang="en-US" b="1" dirty="0">
                <a:latin typeface="黑体" pitchFamily="2" charset="-122"/>
                <a:ea typeface="黑体" pitchFamily="2" charset="-122"/>
              </a:rPr>
              <a:t>对象面板</a:t>
            </a:r>
            <a:r>
              <a:rPr lang="zh-CN" altLang="en-US" dirty="0" smtClean="0">
                <a:latin typeface="黑体" pitchFamily="2" charset="-122"/>
                <a:ea typeface="黑体" pitchFamily="2" charset="-122"/>
              </a:rPr>
              <a:t>上插入图像按钮，选择插入图像 </a:t>
            </a:r>
            <a:endParaRPr lang="zh-CN" altLang="en-US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4486276" y="3343275"/>
            <a:ext cx="9144000" cy="461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5" rIns="91430" bIns="45715">
            <a:spAutoFit/>
          </a:bodyPr>
          <a:lstStyle/>
          <a:p>
            <a:endParaRPr lang="zh-CN" alt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1809751" y="1762125"/>
            <a:ext cx="9144000" cy="461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5" rIns="91430" bIns="45715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3.</a:t>
            </a:r>
            <a:r>
              <a:rPr lang="zh-CN" altLang="en-US" dirty="0" smtClean="0"/>
              <a:t>复制图像到站点</a:t>
            </a:r>
            <a:endParaRPr lang="zh-CN" altLang="en-US" dirty="0"/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750" y="2196306"/>
            <a:ext cx="5524500" cy="3333750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>
        <p:sndAc>
          <p:stSnd>
            <p:snd r:embed="rId2" name="chimes.wav"/>
          </p:stSnd>
        </p:sndAc>
      </p:transition>
    </mc:Choice>
    <mc:Fallback xmlns="">
      <p:transition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2.</a:t>
            </a:r>
            <a:r>
              <a:rPr lang="zh-CN" altLang="en-US" dirty="0" smtClean="0"/>
              <a:t>图像文件的使用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zh-CN" altLang="en-US" sz="1800" dirty="0">
                <a:latin typeface="宋体" pitchFamily="2" charset="-122"/>
                <a:ea typeface="宋体" pitchFamily="2" charset="-122"/>
              </a:rPr>
              <a:t>选择图片在网站的存放位置，如下图。我的做法是将所有图片另存放在同一个目录，例如如图所示的“</a:t>
            </a:r>
            <a:r>
              <a:rPr lang="en-US" altLang="zh-CN" sz="1800" dirty="0">
                <a:latin typeface="宋体" pitchFamily="2" charset="-122"/>
                <a:ea typeface="宋体" pitchFamily="2" charset="-122"/>
              </a:rPr>
              <a:t>image”</a:t>
            </a:r>
            <a:r>
              <a:rPr lang="zh-CN" altLang="en-US" sz="1800" dirty="0">
                <a:latin typeface="宋体" pitchFamily="2" charset="-122"/>
                <a:ea typeface="宋体" pitchFamily="2" charset="-122"/>
              </a:rPr>
              <a:t>，这样可以方便查找。</a:t>
            </a:r>
            <a:endParaRPr lang="en-US" altLang="zh-CN" sz="1800" dirty="0"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5" name="Picture 5" descr="E:\DW\Dreamweaver MX 教程\HTML\image\mx04-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276872"/>
            <a:ext cx="3479800" cy="241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877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2" charset="-122"/>
                <a:ea typeface="黑体" pitchFamily="2" charset="-122"/>
              </a:rPr>
              <a:t>本节练习</a:t>
            </a:r>
            <a:endParaRPr lang="zh-CN" altLang="en-US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1"/>
            <a:ext cx="8229601" cy="1468759"/>
          </a:xfrm>
        </p:spPr>
        <p:txBody>
          <a:bodyPr/>
          <a:lstStyle/>
          <a:p>
            <a:r>
              <a:rPr lang="zh-CN" altLang="en-US" dirty="0">
                <a:latin typeface="黑体" pitchFamily="2" charset="-122"/>
                <a:ea typeface="黑体" pitchFamily="2" charset="-122"/>
              </a:rPr>
              <a:t>在页面中插入两张图片（分别设置为：</a:t>
            </a:r>
            <a:r>
              <a:rPr lang="en-US" altLang="zh-CN" dirty="0">
                <a:latin typeface="黑体" pitchFamily="2" charset="-122"/>
                <a:ea typeface="黑体" pitchFamily="2" charset="-122"/>
              </a:rPr>
              <a:t>50</a:t>
            </a:r>
            <a:r>
              <a:rPr lang="en-US" altLang="zh-CN" dirty="0">
                <a:latin typeface="黑体" pitchFamily="2" charset="-122"/>
              </a:rPr>
              <a:t>×</a:t>
            </a:r>
            <a:r>
              <a:rPr lang="en-US" altLang="zh-CN" dirty="0">
                <a:latin typeface="黑体" pitchFamily="2" charset="-122"/>
                <a:ea typeface="黑体" pitchFamily="2" charset="-122"/>
              </a:rPr>
              <a:t>40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，</a:t>
            </a:r>
            <a:r>
              <a:rPr lang="en-US" altLang="zh-CN" dirty="0">
                <a:latin typeface="黑体" pitchFamily="2" charset="-122"/>
                <a:ea typeface="黑体" pitchFamily="2" charset="-122"/>
              </a:rPr>
              <a:t>50</a:t>
            </a:r>
            <a:r>
              <a:rPr lang="en-US" altLang="zh-CN" dirty="0">
                <a:latin typeface="黑体" pitchFamily="2" charset="-122"/>
              </a:rPr>
              <a:t>×</a:t>
            </a:r>
            <a:r>
              <a:rPr lang="en-US" altLang="zh-CN" dirty="0">
                <a:latin typeface="黑体" pitchFamily="2" charset="-122"/>
                <a:ea typeface="黑体" pitchFamily="2" charset="-122"/>
              </a:rPr>
              <a:t>50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大小。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3857626" y="2898775"/>
            <a:ext cx="9144000" cy="461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5" rIns="91430" bIns="45715">
            <a:spAutoFit/>
          </a:bodyPr>
          <a:lstStyle/>
          <a:p>
            <a:endParaRPr lang="zh-CN" altLang="en-US"/>
          </a:p>
        </p:txBody>
      </p:sp>
      <p:pic>
        <p:nvPicPr>
          <p:cNvPr id="9223" name="Picture 7" descr="E:\DW\Dreamweaver MX 教程\HTML\image\logo.gif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26" y="3333251"/>
            <a:ext cx="1428750" cy="571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详细操作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000" dirty="0">
                <a:solidFill>
                  <a:srgbClr val="990000"/>
                </a:solidFill>
                <a:latin typeface="黑体" pitchFamily="2" charset="-122"/>
                <a:ea typeface="黑体" pitchFamily="2" charset="-122"/>
              </a:rPr>
              <a:t>D</a:t>
            </a:r>
            <a:r>
              <a:rPr lang="en-US" altLang="zh-CN" sz="2000" dirty="0">
                <a:latin typeface="黑体" pitchFamily="2" charset="-122"/>
                <a:ea typeface="黑体" pitchFamily="2" charset="-122"/>
              </a:rPr>
              <a:t> </a:t>
            </a:r>
            <a:r>
              <a:rPr lang="zh-CN" altLang="en-US" sz="2000" b="1" dirty="0">
                <a:latin typeface="黑体" pitchFamily="2" charset="-122"/>
                <a:ea typeface="黑体" pitchFamily="2" charset="-122"/>
              </a:rPr>
              <a:t>对齐</a:t>
            </a:r>
            <a:r>
              <a:rPr lang="en-US" altLang="zh-CN" sz="2000" b="1" dirty="0">
                <a:latin typeface="黑体" pitchFamily="2" charset="-122"/>
                <a:ea typeface="黑体" pitchFamily="2" charset="-122"/>
              </a:rPr>
              <a:t>(A)</a:t>
            </a:r>
            <a:r>
              <a:rPr lang="zh-CN" altLang="en-US" sz="2000" dirty="0">
                <a:latin typeface="黑体" pitchFamily="2" charset="-122"/>
                <a:ea typeface="黑体" pitchFamily="2" charset="-122"/>
              </a:rPr>
              <a:t>：图片的对齐方式，这是最基本的网页排版方式之一，方式大家可以自行调试，在此就不占篇幅了。</a:t>
            </a:r>
            <a:r>
              <a:rPr lang="zh-CN" altLang="en-US" sz="2000" b="1" dirty="0">
                <a:latin typeface="黑体" pitchFamily="2" charset="-122"/>
                <a:ea typeface="黑体" pitchFamily="2" charset="-122"/>
              </a:rPr>
              <a:t>替代（</a:t>
            </a:r>
            <a:r>
              <a:rPr lang="en-US" altLang="zh-CN" sz="2000" b="1" dirty="0">
                <a:latin typeface="黑体" pitchFamily="2" charset="-122"/>
                <a:ea typeface="黑体" pitchFamily="2" charset="-122"/>
              </a:rPr>
              <a:t>T</a:t>
            </a:r>
            <a:r>
              <a:rPr lang="zh-CN" altLang="en-US" sz="2000" b="1" dirty="0">
                <a:latin typeface="黑体" pitchFamily="2" charset="-122"/>
                <a:ea typeface="黑体" pitchFamily="2" charset="-122"/>
              </a:rPr>
              <a:t>）</a:t>
            </a:r>
            <a:r>
              <a:rPr lang="zh-CN" altLang="en-US" sz="2000" dirty="0">
                <a:latin typeface="黑体" pitchFamily="2" charset="-122"/>
                <a:ea typeface="黑体" pitchFamily="2" charset="-122"/>
              </a:rPr>
              <a:t>，是图片的说明，假如我在这里输入：</a:t>
            </a:r>
            <a:r>
              <a:rPr lang="zh-CN" altLang="en-US" sz="2000" dirty="0">
                <a:latin typeface="Times New Roman"/>
                <a:ea typeface="黑体" pitchFamily="2" charset="-122"/>
              </a:rPr>
              <a:t>“</a:t>
            </a:r>
            <a:r>
              <a:rPr lang="zh-CN" altLang="en-US" sz="2000" dirty="0">
                <a:latin typeface="黑体" pitchFamily="2" charset="-122"/>
                <a:ea typeface="黑体" pitchFamily="2" charset="-122"/>
              </a:rPr>
              <a:t>本站</a:t>
            </a:r>
            <a:r>
              <a:rPr lang="en-US" altLang="zh-CN" sz="2000" dirty="0">
                <a:latin typeface="黑体" pitchFamily="2" charset="-122"/>
                <a:ea typeface="黑体" pitchFamily="2" charset="-122"/>
              </a:rPr>
              <a:t>LOGO</a:t>
            </a:r>
            <a:r>
              <a:rPr lang="en-US" altLang="zh-CN" sz="2000" dirty="0">
                <a:latin typeface="Times New Roman"/>
                <a:ea typeface="黑体" pitchFamily="2" charset="-122"/>
              </a:rPr>
              <a:t>”</a:t>
            </a:r>
            <a:r>
              <a:rPr lang="zh-CN" altLang="en-US" sz="2000" dirty="0">
                <a:latin typeface="黑体" pitchFamily="2" charset="-122"/>
                <a:ea typeface="黑体" pitchFamily="2" charset="-122"/>
              </a:rPr>
              <a:t>，在浏览的时候，将鼠标移到图片上，就可以看到这些说明；</a:t>
            </a:r>
            <a:r>
              <a:rPr lang="zh-CN" altLang="en-US" sz="2000" b="1" dirty="0">
                <a:latin typeface="黑体" pitchFamily="2" charset="-122"/>
                <a:ea typeface="黑体" pitchFamily="2" charset="-122"/>
              </a:rPr>
              <a:t>边框（</a:t>
            </a:r>
            <a:r>
              <a:rPr lang="en-US" altLang="zh-CN" sz="2000" b="1" dirty="0">
                <a:latin typeface="黑体" pitchFamily="2" charset="-122"/>
                <a:ea typeface="黑体" pitchFamily="2" charset="-122"/>
              </a:rPr>
              <a:t>B</a:t>
            </a:r>
            <a:r>
              <a:rPr lang="zh-CN" altLang="en-US" sz="2000" b="1" dirty="0">
                <a:latin typeface="黑体" pitchFamily="2" charset="-122"/>
                <a:ea typeface="黑体" pitchFamily="2" charset="-122"/>
              </a:rPr>
              <a:t>）</a:t>
            </a:r>
            <a:r>
              <a:rPr lang="zh-CN" altLang="en-US" sz="2000" dirty="0">
                <a:latin typeface="黑体" pitchFamily="2" charset="-122"/>
                <a:ea typeface="黑体" pitchFamily="2" charset="-122"/>
              </a:rPr>
              <a:t>：图片的边框宽度，例如输入 </a:t>
            </a:r>
            <a:r>
              <a:rPr lang="en-US" altLang="zh-CN" sz="2000" dirty="0">
                <a:latin typeface="黑体" pitchFamily="2" charset="-122"/>
                <a:ea typeface="黑体" pitchFamily="2" charset="-122"/>
              </a:rPr>
              <a:t>10</a:t>
            </a:r>
            <a:r>
              <a:rPr lang="zh-CN" altLang="en-US" sz="2000" dirty="0" smtClean="0">
                <a:latin typeface="黑体" pitchFamily="2" charset="-122"/>
                <a:ea typeface="黑体" pitchFamily="2" charset="-122"/>
              </a:rPr>
              <a:t>：</a:t>
            </a:r>
            <a:endParaRPr lang="zh-CN" altLang="en-US" sz="2000" dirty="0"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609600" y="1066800"/>
            <a:ext cx="8153400" cy="209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5" rIns="91430" bIns="45715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>
                <a:latin typeface="黑体" pitchFamily="2" charset="-122"/>
                <a:ea typeface="黑体" pitchFamily="2" charset="-122"/>
              </a:rPr>
              <a:t>[</a:t>
            </a:r>
            <a:r>
              <a:rPr lang="zh-CN" altLang="en-US" sz="2000">
                <a:latin typeface="黑体" pitchFamily="2" charset="-122"/>
                <a:ea typeface="黑体" pitchFamily="2" charset="-122"/>
              </a:rPr>
              <a:t>复习：细心的可能发现了，上图右边 ⑦ 区的站点小窗口里并没有看到刚才插入的图片，不是按了确定让文件复制进去了吗？，不用急，回头看一下第二章，</a:t>
            </a:r>
            <a:r>
              <a:rPr lang="zh-CN" altLang="en-US" sz="2000" b="1">
                <a:latin typeface="黑体" pitchFamily="2" charset="-122"/>
                <a:ea typeface="黑体" pitchFamily="2" charset="-122"/>
              </a:rPr>
              <a:t>新建站点</a:t>
            </a:r>
            <a:r>
              <a:rPr lang="zh-CN" altLang="en-US" sz="2000">
                <a:latin typeface="黑体" pitchFamily="2" charset="-122"/>
                <a:ea typeface="黑体" pitchFamily="2" charset="-122"/>
              </a:rPr>
              <a:t>里的介绍，是不是说到了一个</a:t>
            </a:r>
            <a:r>
              <a:rPr lang="zh-CN" altLang="en-US" sz="2000" b="1">
                <a:latin typeface="黑体" pitchFamily="2" charset="-122"/>
                <a:ea typeface="黑体" pitchFamily="2" charset="-122"/>
              </a:rPr>
              <a:t>刷新</a:t>
            </a:r>
            <a:r>
              <a:rPr lang="zh-CN" altLang="en-US" sz="2000">
                <a:latin typeface="黑体" pitchFamily="2" charset="-122"/>
                <a:ea typeface="黑体" pitchFamily="2" charset="-122"/>
              </a:rPr>
              <a:t>的按钮，点一下就可以找到刚才插入的图片了</a:t>
            </a:r>
            <a:r>
              <a:rPr lang="en-US" altLang="zh-CN" sz="2000">
                <a:latin typeface="黑体" pitchFamily="2" charset="-122"/>
                <a:ea typeface="黑体" pitchFamily="2" charset="-122"/>
              </a:rPr>
              <a:t>,</a:t>
            </a:r>
            <a:r>
              <a:rPr lang="zh-CN" altLang="en-US" sz="2000">
                <a:latin typeface="黑体" pitchFamily="2" charset="-122"/>
                <a:ea typeface="黑体" pitchFamily="2" charset="-122"/>
              </a:rPr>
              <a:t>如下图的 </a:t>
            </a:r>
            <a:r>
              <a:rPr lang="en-US" altLang="zh-CN" sz="2000">
                <a:solidFill>
                  <a:srgbClr val="990000"/>
                </a:solidFill>
                <a:latin typeface="黑体" pitchFamily="2" charset="-122"/>
                <a:ea typeface="黑体" pitchFamily="2" charset="-122"/>
              </a:rPr>
              <a:t>b</a:t>
            </a:r>
            <a:r>
              <a:rPr lang="en-US" altLang="zh-CN" sz="2000">
                <a:latin typeface="黑体" pitchFamily="2" charset="-122"/>
                <a:ea typeface="黑体" pitchFamily="2" charset="-122"/>
              </a:rPr>
              <a:t> ]</a:t>
            </a:r>
          </a:p>
          <a:p>
            <a:pPr eaLnBrk="0" hangingPunct="0">
              <a:lnSpc>
                <a:spcPct val="130000"/>
              </a:lnSpc>
            </a:pPr>
            <a:endParaRPr lang="en-US" altLang="zh-CN" sz="20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2381251" y="1938339"/>
            <a:ext cx="9144000" cy="461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5" rIns="91430" bIns="45715">
            <a:spAutoFit/>
          </a:bodyPr>
          <a:lstStyle/>
          <a:p>
            <a:endParaRPr lang="zh-CN" altLang="en-US"/>
          </a:p>
        </p:txBody>
      </p:sp>
      <p:pic>
        <p:nvPicPr>
          <p:cNvPr id="7173" name="Picture 5" descr="E:\DW\Dreamweaver MX 教程\HTML\image\mx02-5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819401"/>
            <a:ext cx="4381500" cy="298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5105400" y="2971801"/>
            <a:ext cx="3886200" cy="1634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5" rIns="91430" bIns="45715">
            <a:spAutoFit/>
          </a:bodyPr>
          <a:lstStyle/>
          <a:p>
            <a:r>
              <a:rPr lang="zh-CN" altLang="en-US" sz="2000">
                <a:latin typeface="宋体" pitchFamily="2" charset="-122"/>
                <a:ea typeface="黑体" pitchFamily="2" charset="-122"/>
              </a:rPr>
              <a:t>插入图片后，下面接着讲格式化插入的图片：</a:t>
            </a:r>
          </a:p>
          <a:p>
            <a:pPr eaLnBrk="0" hangingPunct="0"/>
            <a:r>
              <a:rPr lang="zh-CN" altLang="en-US" sz="2000">
                <a:latin typeface="宋体" pitchFamily="2" charset="-122"/>
                <a:ea typeface="黑体" pitchFamily="2" charset="-122"/>
              </a:rPr>
              <a:t>假设现在我们插入的是如下这张图片：</a:t>
            </a:r>
          </a:p>
          <a:p>
            <a:pPr eaLnBrk="0" hangingPunct="0"/>
            <a:endParaRPr lang="en-US" altLang="zh-CN" sz="2000">
              <a:ea typeface="黑体" pitchFamily="2" charset="-122"/>
            </a:endParaRPr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3857626" y="3143250"/>
            <a:ext cx="9144000" cy="461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5" rIns="91430" bIns="45715">
            <a:spAutoFit/>
          </a:bodyPr>
          <a:lstStyle/>
          <a:p>
            <a:endParaRPr lang="zh-CN" altLang="en-US"/>
          </a:p>
        </p:txBody>
      </p:sp>
      <p:pic>
        <p:nvPicPr>
          <p:cNvPr id="7176" name="Picture 8" descr="E:\DW\Dreamweaver MX 教程\HTML\image\logo.gif"/>
          <p:cNvPicPr>
            <a:picLocks noChangeAspect="1" noChangeArrowheads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267201"/>
            <a:ext cx="1428750" cy="571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242</TotalTime>
  <Words>289</Words>
  <Application>Microsoft Office PowerPoint</Application>
  <PresentationFormat>全屏显示(4:3)</PresentationFormat>
  <Paragraphs>20</Paragraphs>
  <Slides>7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Office 主题​​</vt:lpstr>
      <vt:lpstr>讲解内容</vt:lpstr>
      <vt:lpstr>1.用图片美化你的页面 </vt:lpstr>
      <vt:lpstr>3.复制图像到站点</vt:lpstr>
      <vt:lpstr>2.图像文件的使用</vt:lpstr>
      <vt:lpstr>本节练习</vt:lpstr>
      <vt:lpstr>详细操作</vt:lpstr>
      <vt:lpstr>PowerPoint 演示文稿</vt:lpstr>
    </vt:vector>
  </TitlesOfParts>
  <Company>111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第六章 使用图像</dc:title>
  <dc:creator>HB</dc:creator>
  <cp:lastModifiedBy>8</cp:lastModifiedBy>
  <cp:revision>31</cp:revision>
  <dcterms:created xsi:type="dcterms:W3CDTF">2003-11-23T03:53:36Z</dcterms:created>
  <dcterms:modified xsi:type="dcterms:W3CDTF">2013-09-15T02:03:42Z</dcterms:modified>
</cp:coreProperties>
</file>